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1" r:id="rId2"/>
    <p:sldId id="311" r:id="rId3"/>
    <p:sldId id="312" r:id="rId4"/>
    <p:sldId id="314" r:id="rId5"/>
    <p:sldId id="313" r:id="rId6"/>
    <p:sldId id="546" r:id="rId7"/>
    <p:sldId id="297" r:id="rId8"/>
    <p:sldId id="547" r:id="rId9"/>
    <p:sldId id="548" r:id="rId10"/>
    <p:sldId id="545" r:id="rId11"/>
    <p:sldId id="299" r:id="rId12"/>
    <p:sldId id="296" r:id="rId13"/>
    <p:sldId id="544" r:id="rId1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6"/>
            <p14:sldId id="297"/>
            <p14:sldId id="547"/>
            <p14:sldId id="548"/>
            <p14:sldId id="545"/>
            <p14:sldId id="299"/>
            <p14:sldId id="296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6357" autoAdjust="0"/>
  </p:normalViewPr>
  <p:slideViewPr>
    <p:cSldViewPr snapToGrid="0" showGuides="1">
      <p:cViewPr>
        <p:scale>
          <a:sx n="125" d="100"/>
          <a:sy n="125" d="100"/>
        </p:scale>
        <p:origin x="90" y="138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68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16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12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17/3/2025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5B2B825C-A6BC-4A4C-A661-7BA2092FFECB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5645565" y="3612647"/>
            <a:ext cx="849825" cy="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BFC4CF7-5FD6-41A6-A327-C09ED520C53C}"/>
              </a:ext>
            </a:extLst>
          </p:cNvPr>
          <p:cNvCxnSpPr>
            <a:cxnSpLocks/>
            <a:stCxn id="87" idx="3"/>
            <a:endCxn id="80" idx="1"/>
          </p:cNvCxnSpPr>
          <p:nvPr/>
        </p:nvCxnSpPr>
        <p:spPr>
          <a:xfrm flipV="1">
            <a:off x="1856397" y="3612647"/>
            <a:ext cx="2656655" cy="25784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angular 92">
            <a:extLst>
              <a:ext uri="{FF2B5EF4-FFF2-40B4-BE49-F238E27FC236}">
                <a16:creationId xmlns:a16="http://schemas.microsoft.com/office/drawing/2014/main" id="{08A81B8C-05F7-488C-A2C5-0AD64A5A37E3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1856397" y="3612647"/>
            <a:ext cx="2656655" cy="10988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angular 93">
            <a:extLst>
              <a:ext uri="{FF2B5EF4-FFF2-40B4-BE49-F238E27FC236}">
                <a16:creationId xmlns:a16="http://schemas.microsoft.com/office/drawing/2014/main" id="{B6C1D868-2417-43AD-A4BC-D099C6EC2AD3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>
            <a:off x="1856397" y="3277309"/>
            <a:ext cx="2656655" cy="3353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r 94">
            <a:extLst>
              <a:ext uri="{FF2B5EF4-FFF2-40B4-BE49-F238E27FC236}">
                <a16:creationId xmlns:a16="http://schemas.microsoft.com/office/drawing/2014/main" id="{791E2E87-25C9-4D38-8791-490AED2F9808}"/>
              </a:ext>
            </a:extLst>
          </p:cNvPr>
          <p:cNvCxnSpPr>
            <a:cxnSpLocks/>
            <a:stCxn id="24" idx="3"/>
            <a:endCxn id="80" idx="1"/>
          </p:cNvCxnSpPr>
          <p:nvPr/>
        </p:nvCxnSpPr>
        <p:spPr>
          <a:xfrm>
            <a:off x="1856397" y="1843438"/>
            <a:ext cx="2656655" cy="176920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52501A2-9153-463C-BF91-019D575EAFA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9434733" y="2828274"/>
            <a:ext cx="849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0A2A4C1-0607-4D1D-A73B-397BE2F2C49B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9434733" y="4566042"/>
            <a:ext cx="8498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ED8AD5F5-E2DB-482B-8384-C0CD5F1456AB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7627903" y="2828274"/>
            <a:ext cx="674317" cy="7859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6C9D056E-7D6C-44C5-8274-27352D175026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7627903" y="3614215"/>
            <a:ext cx="674317" cy="9518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17">
            <a:extLst>
              <a:ext uri="{FF2B5EF4-FFF2-40B4-BE49-F238E27FC236}">
                <a16:creationId xmlns:a16="http://schemas.microsoft.com/office/drawing/2014/main" id="{790C4332-AAFE-462D-BCA7-879F62008F8B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118">
            <a:extLst>
              <a:ext uri="{FF2B5EF4-FFF2-40B4-BE49-F238E27FC236}">
                <a16:creationId xmlns:a16="http://schemas.microsoft.com/office/drawing/2014/main" id="{299F1B7E-DC39-4B51-BE19-53136EEC337E}"/>
              </a:ext>
            </a:extLst>
          </p:cNvPr>
          <p:cNvSpPr/>
          <p:nvPr/>
        </p:nvSpPr>
        <p:spPr>
          <a:xfrm>
            <a:off x="0" y="-95947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8000" dirty="0">
                <a:solidFill>
                  <a:schemeClr val="bg1"/>
                </a:solidFill>
                <a:latin typeface="Park Lane NF" panose="02060606080203020604" pitchFamily="18" charset="0"/>
                <a:ea typeface="Roboto Condensed" pitchFamily="2" charset="0"/>
              </a:rPr>
              <a:t>esquema</a:t>
            </a:r>
            <a:endParaRPr lang="es-ES" sz="9200" dirty="0">
              <a:solidFill>
                <a:schemeClr val="bg1"/>
              </a:solidFill>
              <a:latin typeface="Park Lane NF" panose="02060606080203020604" pitchFamily="18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6024B69-A4F0-4E8A-95B1-41F21CCC54B1}"/>
              </a:ext>
            </a:extLst>
          </p:cNvPr>
          <p:cNvSpPr/>
          <p:nvPr/>
        </p:nvSpPr>
        <p:spPr>
          <a:xfrm>
            <a:off x="723884" y="1277181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Control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7A863209-1889-46B4-9D7D-D454F18B5604}"/>
              </a:ext>
            </a:extLst>
          </p:cNvPr>
          <p:cNvSpPr/>
          <p:nvPr/>
        </p:nvSpPr>
        <p:spPr>
          <a:xfrm>
            <a:off x="1971674" y="1639675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Input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CADF47-5E77-4E76-B980-E62BE6ACD6DC}"/>
              </a:ext>
            </a:extLst>
          </p:cNvPr>
          <p:cNvSpPr/>
          <p:nvPr/>
        </p:nvSpPr>
        <p:spPr>
          <a:xfrm>
            <a:off x="497460" y="1050757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F6D5263-80D5-4378-A8E5-F2A340C676BA}"/>
              </a:ext>
            </a:extLst>
          </p:cNvPr>
          <p:cNvSpPr/>
          <p:nvPr/>
        </p:nvSpPr>
        <p:spPr>
          <a:xfrm>
            <a:off x="723884" y="2711052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0F88446-6545-408E-B242-78D34B6B9EE2}"/>
              </a:ext>
            </a:extLst>
          </p:cNvPr>
          <p:cNvSpPr/>
          <p:nvPr/>
        </p:nvSpPr>
        <p:spPr>
          <a:xfrm>
            <a:off x="1971674" y="3073546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0FC43F0-A798-43A3-93DF-408B875031F5}"/>
              </a:ext>
            </a:extLst>
          </p:cNvPr>
          <p:cNvSpPr/>
          <p:nvPr/>
        </p:nvSpPr>
        <p:spPr>
          <a:xfrm>
            <a:off x="497460" y="2484628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44C847-85D5-4F3D-9D9A-BAAFB4AFE005}"/>
              </a:ext>
            </a:extLst>
          </p:cNvPr>
          <p:cNvSpPr/>
          <p:nvPr/>
        </p:nvSpPr>
        <p:spPr>
          <a:xfrm>
            <a:off x="723884" y="414526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Estadísticas</a:t>
            </a:r>
            <a:endParaRPr lang="es-UY" sz="14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04E38AD-881A-4958-8AA8-EDC68039F221}"/>
              </a:ext>
            </a:extLst>
          </p:cNvPr>
          <p:cNvSpPr/>
          <p:nvPr/>
        </p:nvSpPr>
        <p:spPr>
          <a:xfrm>
            <a:off x="1971674" y="4507762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Stats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05FED88-ED8B-4064-A269-35A1C966741D}"/>
              </a:ext>
            </a:extLst>
          </p:cNvPr>
          <p:cNvSpPr/>
          <p:nvPr/>
        </p:nvSpPr>
        <p:spPr>
          <a:xfrm>
            <a:off x="497460" y="391884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66E848-A404-453B-A2D7-1DA61470B0FA}"/>
              </a:ext>
            </a:extLst>
          </p:cNvPr>
          <p:cNvSpPr/>
          <p:nvPr/>
        </p:nvSpPr>
        <p:spPr>
          <a:xfrm>
            <a:off x="4513052" y="3046390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Acción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BABD6F6B-0734-40DC-B1B7-1D7B71CE71D4}"/>
              </a:ext>
            </a:extLst>
          </p:cNvPr>
          <p:cNvSpPr/>
          <p:nvPr/>
        </p:nvSpPr>
        <p:spPr>
          <a:xfrm>
            <a:off x="4290104" y="2845779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5A60AE8A-9AB7-46E3-954C-E9FF7E8177C2}"/>
              </a:ext>
            </a:extLst>
          </p:cNvPr>
          <p:cNvSpPr/>
          <p:nvPr/>
        </p:nvSpPr>
        <p:spPr>
          <a:xfrm>
            <a:off x="6495390" y="304795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Anim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3199CFE-2B8D-444E-8863-5A14A3526EB2}"/>
              </a:ext>
            </a:extLst>
          </p:cNvPr>
          <p:cNvSpPr/>
          <p:nvPr/>
        </p:nvSpPr>
        <p:spPr>
          <a:xfrm>
            <a:off x="6268967" y="2821535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99AFD0EE-C366-4C1F-B980-8D08B3FD83A9}"/>
              </a:ext>
            </a:extLst>
          </p:cNvPr>
          <p:cNvSpPr/>
          <p:nvPr/>
        </p:nvSpPr>
        <p:spPr>
          <a:xfrm>
            <a:off x="8302220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81ED0C08-1B51-42A8-9C75-DB3F43827AEF}"/>
              </a:ext>
            </a:extLst>
          </p:cNvPr>
          <p:cNvSpPr/>
          <p:nvPr/>
        </p:nvSpPr>
        <p:spPr>
          <a:xfrm>
            <a:off x="8302220" y="399978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2C7252C-A75E-4C0C-8B3E-989B4B06B8F9}"/>
              </a:ext>
            </a:extLst>
          </p:cNvPr>
          <p:cNvSpPr/>
          <p:nvPr/>
        </p:nvSpPr>
        <p:spPr>
          <a:xfrm>
            <a:off x="8075797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EDBA9F49-2673-4A7E-9E4A-DD4B9D3155CB}"/>
              </a:ext>
            </a:extLst>
          </p:cNvPr>
          <p:cNvSpPr/>
          <p:nvPr/>
        </p:nvSpPr>
        <p:spPr>
          <a:xfrm>
            <a:off x="10284558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4A29B54-7B81-46C9-A2F1-8FB5EA604671}"/>
              </a:ext>
            </a:extLst>
          </p:cNvPr>
          <p:cNvSpPr/>
          <p:nvPr/>
        </p:nvSpPr>
        <p:spPr>
          <a:xfrm>
            <a:off x="10284557" y="3999785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3AD8352-B094-4996-AF6B-71751E187D5A}"/>
              </a:ext>
            </a:extLst>
          </p:cNvPr>
          <p:cNvSpPr/>
          <p:nvPr/>
        </p:nvSpPr>
        <p:spPr>
          <a:xfrm>
            <a:off x="10058134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C84D822-3A28-4916-929D-1ACF673B312D}"/>
              </a:ext>
            </a:extLst>
          </p:cNvPr>
          <p:cNvSpPr/>
          <p:nvPr/>
        </p:nvSpPr>
        <p:spPr>
          <a:xfrm>
            <a:off x="8075797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78837D7-A5F3-45DB-979B-144726E5AF03}"/>
              </a:ext>
            </a:extLst>
          </p:cNvPr>
          <p:cNvSpPr/>
          <p:nvPr/>
        </p:nvSpPr>
        <p:spPr>
          <a:xfrm>
            <a:off x="10058134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51AC9004-E52D-4F9C-B3EA-8CE28619B0BD}"/>
              </a:ext>
            </a:extLst>
          </p:cNvPr>
          <p:cNvSpPr/>
          <p:nvPr/>
        </p:nvSpPr>
        <p:spPr>
          <a:xfrm>
            <a:off x="723884" y="562480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B9D59C93-4785-47A2-AFB4-5F4671F31AF8}"/>
              </a:ext>
            </a:extLst>
          </p:cNvPr>
          <p:cNvSpPr/>
          <p:nvPr/>
        </p:nvSpPr>
        <p:spPr>
          <a:xfrm>
            <a:off x="1971674" y="5987300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752ECD70-261A-4490-A9F9-8FBF03050048}"/>
              </a:ext>
            </a:extLst>
          </p:cNvPr>
          <p:cNvSpPr/>
          <p:nvPr/>
        </p:nvSpPr>
        <p:spPr>
          <a:xfrm>
            <a:off x="497460" y="539838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727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8ECC3FB-0B5D-4DA7-94BC-CB2C5B348323}"/>
              </a:ext>
            </a:extLst>
          </p:cNvPr>
          <p:cNvCxnSpPr>
            <a:cxnSpLocks/>
            <a:stCxn id="18" idx="0"/>
            <a:endCxn id="4" idx="2"/>
          </p:cNvCxnSpPr>
          <p:nvPr/>
        </p:nvCxnSpPr>
        <p:spPr>
          <a:xfrm flipV="1">
            <a:off x="1913128" y="1570584"/>
            <a:ext cx="6" cy="44861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261F8D1-5FB0-4DAC-BC3E-81690628CC23}"/>
              </a:ext>
            </a:extLst>
          </p:cNvPr>
          <p:cNvSpPr/>
          <p:nvPr/>
        </p:nvSpPr>
        <p:spPr>
          <a:xfrm>
            <a:off x="159789" y="274607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159794" y="110006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7E22D7-D810-4E35-98CA-71418EDC4A18}"/>
              </a:ext>
            </a:extLst>
          </p:cNvPr>
          <p:cNvSpPr/>
          <p:nvPr/>
        </p:nvSpPr>
        <p:spPr>
          <a:xfrm>
            <a:off x="159789" y="2179988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AFA3500-4FA8-486B-8B63-D95709592BCC}"/>
              </a:ext>
            </a:extLst>
          </p:cNvPr>
          <p:cNvSpPr/>
          <p:nvPr/>
        </p:nvSpPr>
        <p:spPr>
          <a:xfrm>
            <a:off x="159794" y="4554969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Scr_Player_06_Animations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6878A2-94E7-4CF4-B2E4-01076D9E7F97}"/>
              </a:ext>
            </a:extLst>
          </p:cNvPr>
          <p:cNvSpPr/>
          <p:nvPr/>
        </p:nvSpPr>
        <p:spPr>
          <a:xfrm>
            <a:off x="159793" y="16159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7D91477-B6DB-4313-A425-8E1F987DDDF4}"/>
              </a:ext>
            </a:extLst>
          </p:cNvPr>
          <p:cNvSpPr/>
          <p:nvPr/>
        </p:nvSpPr>
        <p:spPr>
          <a:xfrm>
            <a:off x="159788" y="33121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8411160" y="28416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8411165" y="119563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8411160" y="22755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8411164" y="171150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901567-98F5-4051-8AAB-44EE161C27F6}"/>
              </a:ext>
            </a:extLst>
          </p:cNvPr>
          <p:cNvSpPr/>
          <p:nvPr/>
        </p:nvSpPr>
        <p:spPr>
          <a:xfrm>
            <a:off x="159788" y="511851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Scr_Player_07_Combat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9779B37-179F-48B4-965C-BDADC677DFE6}"/>
              </a:ext>
            </a:extLst>
          </p:cNvPr>
          <p:cNvSpPr/>
          <p:nvPr/>
        </p:nvSpPr>
        <p:spPr>
          <a:xfrm>
            <a:off x="159788" y="605671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Scr_Player_08_Hitbox</a:t>
            </a:r>
          </a:p>
        </p:txBody>
      </p:sp>
    </p:spTree>
    <p:extLst>
      <p:ext uri="{BB962C8B-B14F-4D97-AF65-F5344CB8AC3E}">
        <p14:creationId xmlns:p14="http://schemas.microsoft.com/office/powerpoint/2010/main" val="263882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Conector: angular 183">
            <a:extLst>
              <a:ext uri="{FF2B5EF4-FFF2-40B4-BE49-F238E27FC236}">
                <a16:creationId xmlns:a16="http://schemas.microsoft.com/office/drawing/2014/main" id="{B4C50CEF-BEDB-45B9-B701-245D84CF0C01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 rot="16200000" flipH="1" flipV="1">
            <a:off x="3466643" y="-831293"/>
            <a:ext cx="347373" cy="6229540"/>
          </a:xfrm>
          <a:prstGeom prst="bentConnector4">
            <a:avLst>
              <a:gd name="adj1" fmla="val -182070"/>
              <a:gd name="adj2" fmla="val 10367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cto de flecha 195">
            <a:extLst>
              <a:ext uri="{FF2B5EF4-FFF2-40B4-BE49-F238E27FC236}">
                <a16:creationId xmlns:a16="http://schemas.microsoft.com/office/drawing/2014/main" id="{FB11BCF0-B731-450A-8F07-ACEDC791356D}"/>
              </a:ext>
            </a:extLst>
          </p:cNvPr>
          <p:cNvCxnSpPr>
            <a:cxnSpLocks/>
            <a:stCxn id="117" idx="2"/>
            <a:endCxn id="188" idx="0"/>
          </p:cNvCxnSpPr>
          <p:nvPr/>
        </p:nvCxnSpPr>
        <p:spPr>
          <a:xfrm>
            <a:off x="6755098" y="3302229"/>
            <a:ext cx="0" cy="36202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F6599C72-741D-4BDF-B1FF-1685E66F50D6}"/>
              </a:ext>
            </a:extLst>
          </p:cNvPr>
          <p:cNvCxnSpPr>
            <a:cxnSpLocks/>
          </p:cNvCxnSpPr>
          <p:nvPr/>
        </p:nvCxnSpPr>
        <p:spPr>
          <a:xfrm flipH="1">
            <a:off x="6572218" y="2580308"/>
            <a:ext cx="2" cy="1083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cto de flecha 189">
            <a:extLst>
              <a:ext uri="{FF2B5EF4-FFF2-40B4-BE49-F238E27FC236}">
                <a16:creationId xmlns:a16="http://schemas.microsoft.com/office/drawing/2014/main" id="{01DAE330-BAF4-4BDA-8BAF-BB5A77C1C2AD}"/>
              </a:ext>
            </a:extLst>
          </p:cNvPr>
          <p:cNvCxnSpPr>
            <a:cxnSpLocks/>
            <a:stCxn id="188" idx="3"/>
            <a:endCxn id="27" idx="1"/>
          </p:cNvCxnSpPr>
          <p:nvPr/>
        </p:nvCxnSpPr>
        <p:spPr>
          <a:xfrm>
            <a:off x="8508437" y="3899517"/>
            <a:ext cx="86501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de flecha 179">
            <a:extLst>
              <a:ext uri="{FF2B5EF4-FFF2-40B4-BE49-F238E27FC236}">
                <a16:creationId xmlns:a16="http://schemas.microsoft.com/office/drawing/2014/main" id="{E49A9DB8-1F9A-48B7-9050-89AA943DB7FD}"/>
              </a:ext>
            </a:extLst>
          </p:cNvPr>
          <p:cNvCxnSpPr>
            <a:cxnSpLocks/>
            <a:stCxn id="117" idx="3"/>
            <a:endCxn id="124" idx="1"/>
          </p:cNvCxnSpPr>
          <p:nvPr/>
        </p:nvCxnSpPr>
        <p:spPr>
          <a:xfrm flipV="1">
            <a:off x="8508437" y="3066970"/>
            <a:ext cx="865019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527884E4-0A9F-4C83-90EA-53D94B62D930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>
            <a:off x="8508439" y="2345050"/>
            <a:ext cx="865017" cy="19175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2E57A2F5-5BFA-4A95-85D3-D3F589B8FBCC}"/>
              </a:ext>
            </a:extLst>
          </p:cNvPr>
          <p:cNvCxnSpPr>
            <a:cxnSpLocks/>
            <a:stCxn id="117" idx="0"/>
            <a:endCxn id="23" idx="2"/>
          </p:cNvCxnSpPr>
          <p:nvPr/>
        </p:nvCxnSpPr>
        <p:spPr>
          <a:xfrm flipV="1">
            <a:off x="6755098" y="2580308"/>
            <a:ext cx="2" cy="25140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2A0F626-93A8-4954-8D5E-7297EE481F26}"/>
              </a:ext>
            </a:extLst>
          </p:cNvPr>
          <p:cNvSpPr/>
          <p:nvPr/>
        </p:nvSpPr>
        <p:spPr>
          <a:xfrm>
            <a:off x="9373456" y="3664258"/>
            <a:ext cx="2695501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Visual: Animación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310731A-10F5-4FC4-8F11-3AC84DE7BFC5}"/>
              </a:ext>
            </a:extLst>
          </p:cNvPr>
          <p:cNvSpPr/>
          <p:nvPr/>
        </p:nvSpPr>
        <p:spPr>
          <a:xfrm>
            <a:off x="9373456" y="2301543"/>
            <a:ext cx="2695501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Acción: Movimiento</a:t>
            </a:r>
          </a:p>
        </p:txBody>
      </p: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1607A96C-8858-4E07-A78E-EFEA134402DC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4032239" y="1907009"/>
            <a:ext cx="969521" cy="43804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0D1F7014-A273-4C6A-975F-F97770205A40}"/>
              </a:ext>
            </a:extLst>
          </p:cNvPr>
          <p:cNvCxnSpPr>
            <a:cxnSpLocks/>
            <a:stCxn id="21" idx="3"/>
            <a:endCxn id="117" idx="1"/>
          </p:cNvCxnSpPr>
          <p:nvPr/>
        </p:nvCxnSpPr>
        <p:spPr>
          <a:xfrm>
            <a:off x="4032239" y="3007319"/>
            <a:ext cx="969519" cy="5965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angular 69">
            <a:extLst>
              <a:ext uri="{FF2B5EF4-FFF2-40B4-BE49-F238E27FC236}">
                <a16:creationId xmlns:a16="http://schemas.microsoft.com/office/drawing/2014/main" id="{C3D994B6-2D11-4891-99EE-4893B6E486E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032239" y="2345050"/>
            <a:ext cx="969521" cy="1212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FC8177E1-FBAF-4DC9-AA92-3BC7FF361908}"/>
              </a:ext>
            </a:extLst>
          </p:cNvPr>
          <p:cNvSpPr/>
          <p:nvPr/>
        </p:nvSpPr>
        <p:spPr>
          <a:xfrm>
            <a:off x="9373456" y="2831711"/>
            <a:ext cx="2695502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Acción: Ataque</a:t>
            </a:r>
          </a:p>
        </p:txBody>
      </p:sp>
      <p:cxnSp>
        <p:nvCxnSpPr>
          <p:cNvPr id="125" name="Conector: angular 124">
            <a:extLst>
              <a:ext uri="{FF2B5EF4-FFF2-40B4-BE49-F238E27FC236}">
                <a16:creationId xmlns:a16="http://schemas.microsoft.com/office/drawing/2014/main" id="{CF86BCB3-5921-44E6-B1A7-4693789564E9}"/>
              </a:ext>
            </a:extLst>
          </p:cNvPr>
          <p:cNvCxnSpPr>
            <a:cxnSpLocks/>
            <a:stCxn id="22" idx="3"/>
            <a:endCxn id="117" idx="1"/>
          </p:cNvCxnSpPr>
          <p:nvPr/>
        </p:nvCxnSpPr>
        <p:spPr>
          <a:xfrm flipV="1">
            <a:off x="4032239" y="3066971"/>
            <a:ext cx="969519" cy="49050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: angular 134">
            <a:extLst>
              <a:ext uri="{FF2B5EF4-FFF2-40B4-BE49-F238E27FC236}">
                <a16:creationId xmlns:a16="http://schemas.microsoft.com/office/drawing/2014/main" id="{1D694BD4-0C98-4C49-81A7-25A813AE0E38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032239" y="2345050"/>
            <a:ext cx="969521" cy="11211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ángulo: esquinas redondeadas 164">
            <a:extLst>
              <a:ext uri="{FF2B5EF4-FFF2-40B4-BE49-F238E27FC236}">
                <a16:creationId xmlns:a16="http://schemas.microsoft.com/office/drawing/2014/main" id="{8FBD4A6E-4744-4667-B29C-6D4D6F1DCE4F}"/>
              </a:ext>
            </a:extLst>
          </p:cNvPr>
          <p:cNvSpPr/>
          <p:nvPr/>
        </p:nvSpPr>
        <p:spPr>
          <a:xfrm>
            <a:off x="9373456" y="1722707"/>
            <a:ext cx="2695501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General</a:t>
            </a:r>
          </a:p>
        </p:txBody>
      </p:sp>
      <p:cxnSp>
        <p:nvCxnSpPr>
          <p:cNvPr id="170" name="Conector: angular 169">
            <a:extLst>
              <a:ext uri="{FF2B5EF4-FFF2-40B4-BE49-F238E27FC236}">
                <a16:creationId xmlns:a16="http://schemas.microsoft.com/office/drawing/2014/main" id="{8F264E45-FD69-4A4D-9F8A-A76B501D7291}"/>
              </a:ext>
            </a:extLst>
          </p:cNvPr>
          <p:cNvCxnSpPr>
            <a:cxnSpLocks/>
            <a:stCxn id="23" idx="3"/>
            <a:endCxn id="165" idx="1"/>
          </p:cNvCxnSpPr>
          <p:nvPr/>
        </p:nvCxnSpPr>
        <p:spPr>
          <a:xfrm flipV="1">
            <a:off x="8508439" y="1957966"/>
            <a:ext cx="865017" cy="38708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525560" y="1671750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82E00CC-4E3E-4AD5-826E-94EC29428C07}"/>
              </a:ext>
            </a:extLst>
          </p:cNvPr>
          <p:cNvSpPr/>
          <p:nvPr/>
        </p:nvSpPr>
        <p:spPr>
          <a:xfrm>
            <a:off x="525560" y="222190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1A97ABE-A850-4E7C-845A-A23F336F4C75}"/>
              </a:ext>
            </a:extLst>
          </p:cNvPr>
          <p:cNvSpPr/>
          <p:nvPr/>
        </p:nvSpPr>
        <p:spPr>
          <a:xfrm>
            <a:off x="525560" y="2772060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A05B22D-18BC-4719-9F8C-A8EF7B90DDB9}"/>
              </a:ext>
            </a:extLst>
          </p:cNvPr>
          <p:cNvSpPr/>
          <p:nvPr/>
        </p:nvSpPr>
        <p:spPr>
          <a:xfrm>
            <a:off x="525560" y="332221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6CA7592-0C03-49C2-A7CA-42F2B0296DD6}"/>
              </a:ext>
            </a:extLst>
          </p:cNvPr>
          <p:cNvSpPr/>
          <p:nvPr/>
        </p:nvSpPr>
        <p:spPr>
          <a:xfrm>
            <a:off x="5001760" y="210979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17" name="Rectángulo: esquinas redondeadas 116">
            <a:extLst>
              <a:ext uri="{FF2B5EF4-FFF2-40B4-BE49-F238E27FC236}">
                <a16:creationId xmlns:a16="http://schemas.microsoft.com/office/drawing/2014/main" id="{32391E80-9694-4272-A7D4-1BB479A1DB6D}"/>
              </a:ext>
            </a:extLst>
          </p:cNvPr>
          <p:cNvSpPr/>
          <p:nvPr/>
        </p:nvSpPr>
        <p:spPr>
          <a:xfrm>
            <a:off x="5001758" y="2831712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Scr_Player_07_Combat</a:t>
            </a:r>
          </a:p>
        </p:txBody>
      </p:sp>
      <p:sp>
        <p:nvSpPr>
          <p:cNvPr id="188" name="Rectángulo: esquinas redondeadas 187">
            <a:extLst>
              <a:ext uri="{FF2B5EF4-FFF2-40B4-BE49-F238E27FC236}">
                <a16:creationId xmlns:a16="http://schemas.microsoft.com/office/drawing/2014/main" id="{98BB4AC4-0487-470E-9482-0BC8942C980E}"/>
              </a:ext>
            </a:extLst>
          </p:cNvPr>
          <p:cNvSpPr/>
          <p:nvPr/>
        </p:nvSpPr>
        <p:spPr>
          <a:xfrm>
            <a:off x="5001758" y="3664258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Scr_Player_06_Animatios</a:t>
            </a:r>
          </a:p>
        </p:txBody>
      </p:sp>
    </p:spTree>
    <p:extLst>
      <p:ext uri="{BB962C8B-B14F-4D97-AF65-F5344CB8AC3E}">
        <p14:creationId xmlns:p14="http://schemas.microsoft.com/office/powerpoint/2010/main" val="393561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6CA7592-0C03-49C2-A7CA-42F2B0296DD6}"/>
              </a:ext>
            </a:extLst>
          </p:cNvPr>
          <p:cNvSpPr/>
          <p:nvPr/>
        </p:nvSpPr>
        <p:spPr>
          <a:xfrm>
            <a:off x="159798" y="116973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DD69B77-EB92-4137-B4FF-3C32CEDC10C5}"/>
              </a:ext>
            </a:extLst>
          </p:cNvPr>
          <p:cNvSpPr/>
          <p:nvPr/>
        </p:nvSpPr>
        <p:spPr>
          <a:xfrm>
            <a:off x="4953860" y="2040180"/>
            <a:ext cx="2143788" cy="47051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Land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B16CBEC-3982-407E-B597-033B2B036A17}"/>
              </a:ext>
            </a:extLst>
          </p:cNvPr>
          <p:cNvSpPr/>
          <p:nvPr/>
        </p:nvSpPr>
        <p:spPr>
          <a:xfrm>
            <a:off x="827473" y="2041652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Sin importar el estado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7456FBF-3676-4AE7-8B35-AF640D2BA52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63847" y="1713285"/>
            <a:ext cx="636660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2FF54CB6-F49C-4B3A-892F-2D7ACE4D44F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4136562" y="2275439"/>
            <a:ext cx="817298" cy="14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FD97D06-1954-4BA8-9445-3A71251E354F}"/>
              </a:ext>
            </a:extLst>
          </p:cNvPr>
          <p:cNvSpPr/>
          <p:nvPr/>
        </p:nvSpPr>
        <p:spPr>
          <a:xfrm>
            <a:off x="827473" y="2675369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passiveAction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DDCDC1E8-ACE5-4294-AB19-EF013094F4B9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-53011" y="2030143"/>
            <a:ext cx="1270377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D3BC7D4-2AE1-4492-9C69-B910026460B7}"/>
              </a:ext>
            </a:extLst>
          </p:cNvPr>
          <p:cNvSpPr/>
          <p:nvPr/>
        </p:nvSpPr>
        <p:spPr>
          <a:xfrm>
            <a:off x="4953860" y="2675368"/>
            <a:ext cx="2143788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suelo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3BD2EC7-916D-4F46-BC83-6F347E9508D5}"/>
              </a:ext>
            </a:extLst>
          </p:cNvPr>
          <p:cNvSpPr/>
          <p:nvPr/>
        </p:nvSpPr>
        <p:spPr>
          <a:xfrm>
            <a:off x="4953860" y="4529685"/>
            <a:ext cx="2143788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aire</a:t>
            </a:r>
          </a:p>
        </p:txBody>
      </p: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2F8F535B-7954-4775-B3C0-9A87FACEE464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4136562" y="2910627"/>
            <a:ext cx="81729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F03D7C9-11D6-41F5-A393-E22D1DF39D38}"/>
              </a:ext>
            </a:extLst>
          </p:cNvPr>
          <p:cNvSpPr/>
          <p:nvPr/>
        </p:nvSpPr>
        <p:spPr>
          <a:xfrm>
            <a:off x="7766899" y="2675368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Jump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0C1F44-9F9A-427B-B014-BB6BBDC3D409}"/>
              </a:ext>
            </a:extLst>
          </p:cNvPr>
          <p:cNvSpPr/>
          <p:nvPr/>
        </p:nvSpPr>
        <p:spPr>
          <a:xfrm>
            <a:off x="7766899" y="3279379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Walk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/Run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BEAFBB3-92F8-4D18-9EAF-A14CF00A127F}"/>
              </a:ext>
            </a:extLst>
          </p:cNvPr>
          <p:cNvSpPr/>
          <p:nvPr/>
        </p:nvSpPr>
        <p:spPr>
          <a:xfrm>
            <a:off x="7766899" y="3883390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Idle</a:t>
            </a:r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3D92B0ED-73E4-465A-8D1F-8C17104500B0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7097648" y="2910627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4B74F68A-C4E5-4E7C-8773-E7CA98894B3E}"/>
              </a:ext>
            </a:extLst>
          </p:cNvPr>
          <p:cNvCxnSpPr>
            <a:cxnSpLocks/>
            <a:stCxn id="28" idx="3"/>
            <a:endCxn id="38" idx="1"/>
          </p:cNvCxnSpPr>
          <p:nvPr/>
        </p:nvCxnSpPr>
        <p:spPr>
          <a:xfrm>
            <a:off x="7097648" y="2910627"/>
            <a:ext cx="669251" cy="6040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51F29BF-28E0-4185-A6D6-8D3884421DFD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7097648" y="2910627"/>
            <a:ext cx="669251" cy="120802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3061589-B708-4694-86DE-BF22E4FC302A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4136562" y="2910628"/>
            <a:ext cx="817298" cy="18543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FD0E0020-5727-4D98-81A5-EC37DA558B4E}"/>
              </a:ext>
            </a:extLst>
          </p:cNvPr>
          <p:cNvSpPr/>
          <p:nvPr/>
        </p:nvSpPr>
        <p:spPr>
          <a:xfrm>
            <a:off x="7766899" y="5139364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Fall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0E01B2B0-33F3-43E1-9AE3-0FC1E91C5B0D}"/>
              </a:ext>
            </a:extLst>
          </p:cNvPr>
          <p:cNvSpPr/>
          <p:nvPr/>
        </p:nvSpPr>
        <p:spPr>
          <a:xfrm>
            <a:off x="7766899" y="4529685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Action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Dobule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 Jump</a:t>
            </a:r>
          </a:p>
        </p:txBody>
      </p: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76E87881-FBD0-42D2-B601-A3FC272079FE}"/>
              </a:ext>
            </a:extLst>
          </p:cNvPr>
          <p:cNvCxnSpPr>
            <a:cxnSpLocks/>
            <a:stCxn id="30" idx="3"/>
            <a:endCxn id="58" idx="1"/>
          </p:cNvCxnSpPr>
          <p:nvPr/>
        </p:nvCxnSpPr>
        <p:spPr>
          <a:xfrm>
            <a:off x="7097648" y="4764944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BB143F87-4611-4647-A1F4-25FA08720CA9}"/>
              </a:ext>
            </a:extLst>
          </p:cNvPr>
          <p:cNvCxnSpPr>
            <a:cxnSpLocks/>
            <a:stCxn id="30" idx="3"/>
            <a:endCxn id="57" idx="1"/>
          </p:cNvCxnSpPr>
          <p:nvPr/>
        </p:nvCxnSpPr>
        <p:spPr>
          <a:xfrm>
            <a:off x="7097648" y="4764944"/>
            <a:ext cx="669251" cy="6096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895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6807</TotalTime>
  <Words>475</Words>
  <Application>Microsoft Office PowerPoint</Application>
  <PresentationFormat>Panorámica</PresentationFormat>
  <Paragraphs>135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Cascadia Code</vt:lpstr>
      <vt:lpstr>Park Lane NF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551</cp:revision>
  <dcterms:created xsi:type="dcterms:W3CDTF">2022-09-22T01:08:39Z</dcterms:created>
  <dcterms:modified xsi:type="dcterms:W3CDTF">2025-03-18T02:53:21Z</dcterms:modified>
</cp:coreProperties>
</file>